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771287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spc="-201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Introducción a la Ciencia de Datos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6350437" y="4335542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Cursos Sabatinos y Asesorias en Modalidad 100 % Remoto.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6350437" y="5008245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Planes de pago realistas y accesibles para estudiantes.</a:t>
            </a:r>
            <a:endParaRPr lang="en-US" sz="1944" dirty="0"/>
          </a:p>
        </p:txBody>
      </p:sp>
      <p:sp>
        <p:nvSpPr>
          <p:cNvPr id="8" name="Shape 5"/>
          <p:cNvSpPr/>
          <p:nvPr/>
        </p:nvSpPr>
        <p:spPr>
          <a:xfrm>
            <a:off x="6350437" y="569940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707023"/>
            <a:ext cx="379690" cy="37969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868716" y="5680948"/>
            <a:ext cx="2550676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Marce Martinez</a:t>
            </a:r>
            <a:endParaRPr lang="en-US" sz="2430" dirty="0"/>
          </a:p>
        </p:txBody>
      </p:sp>
      <p:sp>
        <p:nvSpPr>
          <p:cNvPr id="11" name="Text 7"/>
          <p:cNvSpPr/>
          <p:nvPr/>
        </p:nvSpPr>
        <p:spPr>
          <a:xfrm>
            <a:off x="6350437" y="6390561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Contacto de Asesora certicada:</a:t>
            </a:r>
            <a:endParaRPr lang="en-US" sz="1944" dirty="0"/>
          </a:p>
        </p:txBody>
      </p:sp>
      <p:sp>
        <p:nvSpPr>
          <p:cNvPr id="12" name="Text 8"/>
          <p:cNvSpPr/>
          <p:nvPr/>
        </p:nvSpPr>
        <p:spPr>
          <a:xfrm>
            <a:off x="6350437" y="7063264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+52(618) 803 19 31 whatsapp , e-mail: ml.008@outlook.com.</a:t>
            </a:r>
            <a:endParaRPr lang="en-US" sz="1944" dirty="0"/>
          </a:p>
        </p:txBody>
      </p:sp>
      <p:pic>
        <p:nvPicPr>
          <p:cNvPr id="1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863566"/>
            <a:ext cx="7415927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spc="-14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Aprendizaje Automático: Conceptos Básicos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1218962" y="4548426"/>
            <a:ext cx="30837" cy="1817608"/>
          </a:xfrm>
          <a:prstGeom prst="roundRect">
            <a:avLst>
              <a:gd name="adj" fmla="val 144112"/>
            </a:avLst>
          </a:prstGeom>
          <a:solidFill>
            <a:srgbClr val="595959"/>
          </a:solidFill>
          <a:ln/>
        </p:spPr>
      </p:sp>
      <p:sp>
        <p:nvSpPr>
          <p:cNvPr id="7" name="Shape 4"/>
          <p:cNvSpPr/>
          <p:nvPr/>
        </p:nvSpPr>
        <p:spPr>
          <a:xfrm>
            <a:off x="1512034" y="5088315"/>
            <a:ext cx="864037" cy="30837"/>
          </a:xfrm>
          <a:prstGeom prst="roundRect">
            <a:avLst>
              <a:gd name="adj" fmla="val 144112"/>
            </a:avLst>
          </a:prstGeom>
          <a:solidFill>
            <a:srgbClr val="595959"/>
          </a:solidFill>
          <a:ln/>
        </p:spPr>
      </p:sp>
      <p:sp>
        <p:nvSpPr>
          <p:cNvPr id="8" name="Shape 5"/>
          <p:cNvSpPr/>
          <p:nvPr/>
        </p:nvSpPr>
        <p:spPr>
          <a:xfrm>
            <a:off x="956608" y="4826079"/>
            <a:ext cx="555427" cy="555427"/>
          </a:xfrm>
          <a:prstGeom prst="roundRect">
            <a:avLst>
              <a:gd name="adj" fmla="val 8001"/>
            </a:avLst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1128772" y="4918591"/>
            <a:ext cx="21109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spc="-87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1</a:t>
            </a:r>
            <a:endParaRPr lang="en-US" sz="2916" dirty="0"/>
          </a:p>
        </p:txBody>
      </p:sp>
      <p:sp>
        <p:nvSpPr>
          <p:cNvPr id="10" name="Text 7"/>
          <p:cNvSpPr/>
          <p:nvPr/>
        </p:nvSpPr>
        <p:spPr>
          <a:xfrm>
            <a:off x="2592110" y="4795242"/>
            <a:ext cx="404657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spc="-73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Aprendizaje Supervisado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2592110" y="5329118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Utilizando datos etiquetados para entrenar modelos y hacer predicciones. Clasificación y regresión.</a:t>
            </a:r>
            <a:endParaRPr lang="en-US" sz="1944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619726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spc="-14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Visualización de Datos y Análisis Exploratorio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7987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spc="-73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Explorando Datos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12456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Identificar tendencias, patrones y valores atípicos. Visualización para comprender mejor los datos.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779877"/>
            <a:ext cx="387072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spc="-73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Visualización de Datos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412456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Gráficos de dispersión, histogramas, gráficos de barras y más. Elegir la representación adecuada para cada conjunto de datos.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779877"/>
            <a:ext cx="369474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spc="-73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Análisis Exploratorio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412456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Combinando visualizaciones y análisis estadístico para descubrir información oculta y generar hipótesis.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7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95550" y="2692241"/>
            <a:ext cx="4411623" cy="551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42"/>
              </a:lnSpc>
              <a:buNone/>
            </a:pPr>
            <a:r>
              <a:rPr lang="en-US" sz="3474" spc="-104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Análisis de Datos</a:t>
            </a:r>
            <a:endParaRPr lang="en-US" sz="3474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3508296"/>
            <a:ext cx="882253" cy="14116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642479" y="3684746"/>
            <a:ext cx="2639854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spc="-52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Recopilación de Datos</a:t>
            </a:r>
            <a:endParaRPr lang="en-US" sz="1737" dirty="0"/>
          </a:p>
        </p:txBody>
      </p:sp>
      <p:sp>
        <p:nvSpPr>
          <p:cNvPr id="8" name="Text 4"/>
          <p:cNvSpPr/>
          <p:nvPr/>
        </p:nvSpPr>
        <p:spPr>
          <a:xfrm>
            <a:off x="3642479" y="4066342"/>
            <a:ext cx="8492371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3"/>
              </a:lnSpc>
              <a:buNone/>
            </a:pPr>
            <a:r>
              <a:rPr lang="en-US" sz="1389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Captura de datos</a:t>
            </a:r>
            <a:endParaRPr lang="en-US" sz="1389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4919901"/>
            <a:ext cx="882253" cy="141160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642479" y="5096351"/>
            <a:ext cx="2765584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spc="-52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Procesamiento de Datos</a:t>
            </a:r>
            <a:endParaRPr lang="en-US" sz="1737" dirty="0"/>
          </a:p>
        </p:txBody>
      </p:sp>
      <p:sp>
        <p:nvSpPr>
          <p:cNvPr id="11" name="Text 6"/>
          <p:cNvSpPr/>
          <p:nvPr/>
        </p:nvSpPr>
        <p:spPr>
          <a:xfrm>
            <a:off x="3642479" y="5477947"/>
            <a:ext cx="8492371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3"/>
              </a:lnSpc>
              <a:buNone/>
            </a:pPr>
            <a:r>
              <a:rPr lang="en-US" sz="1389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 y transformación de datos entrantes para generar información útil y oportuna.</a:t>
            </a:r>
            <a:endParaRPr lang="en-US" sz="1389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50" y="6331506"/>
            <a:ext cx="882253" cy="141160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642479" y="6507956"/>
            <a:ext cx="3394115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spc="-52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Visualización de Resultados</a:t>
            </a:r>
            <a:endParaRPr lang="en-US" sz="1737" dirty="0"/>
          </a:p>
        </p:txBody>
      </p:sp>
      <p:sp>
        <p:nvSpPr>
          <p:cNvPr id="14" name="Text 8"/>
          <p:cNvSpPr/>
          <p:nvPr/>
        </p:nvSpPr>
        <p:spPr>
          <a:xfrm>
            <a:off x="3642479" y="6889552"/>
            <a:ext cx="8492371" cy="564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23"/>
              </a:lnSpc>
              <a:buNone/>
            </a:pPr>
            <a:r>
              <a:rPr lang="en-US" sz="1389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Presentación de información en dashboards interactivos para monitorear tendencias y tomar decisiones estratégicas.</a:t>
            </a:r>
            <a:endParaRPr lang="en-US" sz="1389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083118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spc="-14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Proyectos de Ciencia de Datos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3996452"/>
            <a:ext cx="7415927" cy="2150031"/>
          </a:xfrm>
          <a:prstGeom prst="roundRect">
            <a:avLst>
              <a:gd name="adj" fmla="val 206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79277" y="4011692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126093" y="416742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Problema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4822627" y="416742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Solución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879277" y="4718209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126093" y="4873943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Predicción de ventas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4822627" y="4873943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Modelos de regresión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879277" y="5424726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26093" y="5580459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Detección de fraude</a:t>
            </a:r>
            <a:endParaRPr lang="en-US" sz="1944" dirty="0"/>
          </a:p>
        </p:txBody>
      </p:sp>
      <p:sp>
        <p:nvSpPr>
          <p:cNvPr id="15" name="Text 12"/>
          <p:cNvSpPr/>
          <p:nvPr/>
        </p:nvSpPr>
        <p:spPr>
          <a:xfrm>
            <a:off x="4822627" y="5580459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Aprendizaje automático</a:t>
            </a:r>
            <a:endParaRPr lang="en-US" sz="1944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906185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spc="-102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Asesoria General en Oportunidades Laborales</a:t>
            </a:r>
            <a:endParaRPr lang="en-US" sz="340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2245519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4837" y="2850237"/>
            <a:ext cx="3940135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spc="-51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Preparacion para Certificaciones</a:t>
            </a:r>
            <a:endParaRPr lang="en-US" sz="1701" dirty="0"/>
          </a:p>
        </p:txBody>
      </p:sp>
      <p:sp>
        <p:nvSpPr>
          <p:cNvPr id="8" name="Text 4"/>
          <p:cNvSpPr/>
          <p:nvPr/>
        </p:nvSpPr>
        <p:spPr>
          <a:xfrm>
            <a:off x="604837" y="322373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Demostrar conocimientos y habilidades en ciencia de datos. Reconocimiento profesional y credibilidad.</a:t>
            </a:r>
            <a:endParaRPr lang="en-US" sz="1361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4018717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4837" y="4623435"/>
            <a:ext cx="430958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spc="-51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Asesoria en Oportunidades Laborales</a:t>
            </a:r>
            <a:endParaRPr lang="en-US" sz="1701" dirty="0"/>
          </a:p>
        </p:txBody>
      </p:sp>
      <p:sp>
        <p:nvSpPr>
          <p:cNvPr id="11" name="Text 6"/>
          <p:cNvSpPr/>
          <p:nvPr/>
        </p:nvSpPr>
        <p:spPr>
          <a:xfrm>
            <a:off x="604837" y="4996934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Asesoría real y clara en procesos de contratación con compañías transnacionales de IT.</a:t>
            </a:r>
            <a:endParaRPr lang="en-US" sz="1361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5791914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4837" y="639663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spc="-51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Futuro Prometedor</a:t>
            </a:r>
            <a:endParaRPr lang="en-US" sz="1701" dirty="0"/>
          </a:p>
        </p:txBody>
      </p:sp>
      <p:sp>
        <p:nvSpPr>
          <p:cNvPr id="14" name="Text 8"/>
          <p:cNvSpPr/>
          <p:nvPr/>
        </p:nvSpPr>
        <p:spPr>
          <a:xfrm>
            <a:off x="604837" y="6770132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campo de la ciencia de datos está en constante evolución. Nuevas tecnologías y oportunidades emergentes.</a:t>
            </a:r>
            <a:endParaRPr lang="en-US" sz="1361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2024-07-14T16:21:36Z</dcterms:created>
  <dcterms:modified xsi:type="dcterms:W3CDTF">2024-07-14T16:21:36Z</dcterms:modified>
</cp:coreProperties>
</file>